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tiff"/><Relationship Id="rId7" Type="http://schemas.openxmlformats.org/officeDocument/2006/relationships/image" Target="../media/image1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4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Split points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the sum of distance from each point to its center is the smallest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unsupervised learning algorithm we talk about in this course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05" y="32341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45729</TotalTime>
  <Words>3457</Words>
  <Application>Microsoft Macintosh PowerPoint</Application>
  <PresentationFormat>Widescreen</PresentationFormat>
  <Paragraphs>609</Paragraphs>
  <Slides>65</Slides>
  <Notes>5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4162</cp:revision>
  <cp:lastPrinted>2020-04-02T16:20:39Z</cp:lastPrinted>
  <dcterms:created xsi:type="dcterms:W3CDTF">2017-08-24T15:35:37Z</dcterms:created>
  <dcterms:modified xsi:type="dcterms:W3CDTF">2022-11-03T18:38:06Z</dcterms:modified>
</cp:coreProperties>
</file>